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5050"/>
    <a:srgbClr val="E58505"/>
    <a:srgbClr val="DA0000"/>
    <a:srgbClr val="FD9D9D"/>
    <a:srgbClr val="D6D6F5"/>
    <a:srgbClr val="40254F"/>
    <a:srgbClr val="2E1B39"/>
    <a:srgbClr val="682A00"/>
    <a:srgbClr val="0B1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14E9B-E315-46A6-A64C-38B798345D74}" v="5" dt="2020-12-11T00:10:00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e Kavanagh" userId="6779676e93de5648" providerId="LiveId" clId="{C1614E9B-E315-46A6-A64C-38B798345D74}"/>
    <pc:docChg chg="undo custSel modSld modMainMaster">
      <pc:chgData name="Jolie Kavanagh" userId="6779676e93de5648" providerId="LiveId" clId="{C1614E9B-E315-46A6-A64C-38B798345D74}" dt="2020-12-13T18:39:32.738" v="486" actId="1440"/>
      <pc:docMkLst>
        <pc:docMk/>
      </pc:docMkLst>
      <pc:sldChg chg="addSp modSp mod setBg">
        <pc:chgData name="Jolie Kavanagh" userId="6779676e93de5648" providerId="LiveId" clId="{C1614E9B-E315-46A6-A64C-38B798345D74}" dt="2020-12-13T18:00:28.925" v="277" actId="207"/>
        <pc:sldMkLst>
          <pc:docMk/>
          <pc:sldMk cId="607953156" sldId="256"/>
        </pc:sldMkLst>
        <pc:spChg chg="mod">
          <ac:chgData name="Jolie Kavanagh" userId="6779676e93de5648" providerId="LiveId" clId="{C1614E9B-E315-46A6-A64C-38B798345D74}" dt="2020-12-11T00:08:57.646" v="7" actId="207"/>
          <ac:spMkLst>
            <pc:docMk/>
            <pc:sldMk cId="607953156" sldId="256"/>
            <ac:spMk id="2" creationId="{6606667E-ACB9-4394-89AD-B8AA9D925D60}"/>
          </ac:spMkLst>
        </pc:spChg>
        <pc:spChg chg="add mod ord">
          <ac:chgData name="Jolie Kavanagh" userId="6779676e93de5648" providerId="LiveId" clId="{C1614E9B-E315-46A6-A64C-38B798345D74}" dt="2020-12-13T18:00:17.173" v="276" actId="207"/>
          <ac:spMkLst>
            <pc:docMk/>
            <pc:sldMk cId="607953156" sldId="256"/>
            <ac:spMk id="3" creationId="{63A33C93-BEDD-4045-A568-29AB13D2927D}"/>
          </ac:spMkLst>
        </pc:spChg>
        <pc:spChg chg="add mod ord">
          <ac:chgData name="Jolie Kavanagh" userId="6779676e93de5648" providerId="LiveId" clId="{C1614E9B-E315-46A6-A64C-38B798345D74}" dt="2020-12-13T17:59:59.443" v="274" actId="207"/>
          <ac:spMkLst>
            <pc:docMk/>
            <pc:sldMk cId="607953156" sldId="256"/>
            <ac:spMk id="6" creationId="{B691190D-D193-46BF-9253-7C6A703F8FA7}"/>
          </ac:spMkLst>
        </pc:spChg>
        <pc:spChg chg="add mod ord">
          <ac:chgData name="Jolie Kavanagh" userId="6779676e93de5648" providerId="LiveId" clId="{C1614E9B-E315-46A6-A64C-38B798345D74}" dt="2020-12-13T18:00:28.925" v="277" actId="207"/>
          <ac:spMkLst>
            <pc:docMk/>
            <pc:sldMk cId="607953156" sldId="256"/>
            <ac:spMk id="9" creationId="{ABCB3912-8DB4-411B-91B7-8E4E3CEFD696}"/>
          </ac:spMkLst>
        </pc:spChg>
        <pc:picChg chg="mod">
          <ac:chgData name="Jolie Kavanagh" userId="6779676e93de5648" providerId="LiveId" clId="{C1614E9B-E315-46A6-A64C-38B798345D74}" dt="2020-12-13T17:59:17.575" v="266" actId="1076"/>
          <ac:picMkLst>
            <pc:docMk/>
            <pc:sldMk cId="607953156" sldId="256"/>
            <ac:picMk id="7" creationId="{B881B801-F7F4-496D-BBDC-F2FEA56FB1C0}"/>
          </ac:picMkLst>
        </pc:picChg>
      </pc:sldChg>
      <pc:sldChg chg="addSp delSp modSp mod">
        <pc:chgData name="Jolie Kavanagh" userId="6779676e93de5648" providerId="LiveId" clId="{C1614E9B-E315-46A6-A64C-38B798345D74}" dt="2020-12-13T18:03:37.491" v="330" actId="20577"/>
        <pc:sldMkLst>
          <pc:docMk/>
          <pc:sldMk cId="496820440" sldId="257"/>
        </pc:sldMkLst>
        <pc:spChg chg="mod">
          <ac:chgData name="Jolie Kavanagh" userId="6779676e93de5648" providerId="LiveId" clId="{C1614E9B-E315-46A6-A64C-38B798345D74}" dt="2020-12-13T15:34:35.910" v="155" actId="1076"/>
          <ac:spMkLst>
            <pc:docMk/>
            <pc:sldMk cId="496820440" sldId="257"/>
            <ac:spMk id="2" creationId="{A7002CBD-4140-4BF6-985B-86E37F2EDE96}"/>
          </ac:spMkLst>
        </pc:spChg>
        <pc:spChg chg="mod">
          <ac:chgData name="Jolie Kavanagh" userId="6779676e93de5648" providerId="LiveId" clId="{C1614E9B-E315-46A6-A64C-38B798345D74}" dt="2020-12-13T18:02:51.889" v="312" actId="1076"/>
          <ac:spMkLst>
            <pc:docMk/>
            <pc:sldMk cId="496820440" sldId="257"/>
            <ac:spMk id="3" creationId="{3477046F-2750-4DE7-AEF3-E654F9926A45}"/>
          </ac:spMkLst>
        </pc:spChg>
        <pc:spChg chg="add mod">
          <ac:chgData name="Jolie Kavanagh" userId="6779676e93de5648" providerId="LiveId" clId="{C1614E9B-E315-46A6-A64C-38B798345D74}" dt="2020-12-13T18:03:37.491" v="330" actId="20577"/>
          <ac:spMkLst>
            <pc:docMk/>
            <pc:sldMk cId="496820440" sldId="257"/>
            <ac:spMk id="4" creationId="{31B29DD3-DAF2-4E4F-B08A-F93CA67F682E}"/>
          </ac:spMkLst>
        </pc:spChg>
        <pc:spChg chg="add mod ord">
          <ac:chgData name="Jolie Kavanagh" userId="6779676e93de5648" providerId="LiveId" clId="{C1614E9B-E315-46A6-A64C-38B798345D74}" dt="2020-12-13T18:01:05.250" v="285" actId="14100"/>
          <ac:spMkLst>
            <pc:docMk/>
            <pc:sldMk cId="496820440" sldId="257"/>
            <ac:spMk id="8" creationId="{A00B2F52-EC5F-4F79-A5F1-D599540A5E6E}"/>
          </ac:spMkLst>
        </pc:spChg>
        <pc:spChg chg="add mod ord">
          <ac:chgData name="Jolie Kavanagh" userId="6779676e93de5648" providerId="LiveId" clId="{C1614E9B-E315-46A6-A64C-38B798345D74}" dt="2020-12-13T18:01:12.120" v="288" actId="167"/>
          <ac:spMkLst>
            <pc:docMk/>
            <pc:sldMk cId="496820440" sldId="257"/>
            <ac:spMk id="9" creationId="{7B25D849-43EF-4EFC-A1D7-D29E216C05EB}"/>
          </ac:spMkLst>
        </pc:spChg>
        <pc:picChg chg="add mod">
          <ac:chgData name="Jolie Kavanagh" userId="6779676e93de5648" providerId="LiveId" clId="{C1614E9B-E315-46A6-A64C-38B798345D74}" dt="2020-12-13T18:02:53.955" v="313" actId="1076"/>
          <ac:picMkLst>
            <pc:docMk/>
            <pc:sldMk cId="496820440" sldId="257"/>
            <ac:picMk id="7" creationId="{23182E79-3792-41F6-8D71-2875D06FA5CC}"/>
          </ac:picMkLst>
        </pc:picChg>
        <pc:picChg chg="add mod">
          <ac:chgData name="Jolie Kavanagh" userId="6779676e93de5648" providerId="LiveId" clId="{C1614E9B-E315-46A6-A64C-38B798345D74}" dt="2020-12-13T18:03:12.760" v="320" actId="1440"/>
          <ac:picMkLst>
            <pc:docMk/>
            <pc:sldMk cId="496820440" sldId="257"/>
            <ac:picMk id="10" creationId="{52CF03A0-F504-406D-BDCE-66F2D7CB824B}"/>
          </ac:picMkLst>
        </pc:picChg>
        <pc:picChg chg="add del mod">
          <ac:chgData name="Jolie Kavanagh" userId="6779676e93de5648" providerId="LiveId" clId="{C1614E9B-E315-46A6-A64C-38B798345D74}" dt="2020-12-13T15:44:07.106" v="181" actId="21"/>
          <ac:picMkLst>
            <pc:docMk/>
            <pc:sldMk cId="496820440" sldId="257"/>
            <ac:picMk id="1026" creationId="{8AC8618C-A3A1-4A86-A822-CC6740001FDA}"/>
          </ac:picMkLst>
        </pc:picChg>
        <pc:picChg chg="add mod">
          <ac:chgData name="Jolie Kavanagh" userId="6779676e93de5648" providerId="LiveId" clId="{C1614E9B-E315-46A6-A64C-38B798345D74}" dt="2020-12-13T18:02:55.898" v="314" actId="1076"/>
          <ac:picMkLst>
            <pc:docMk/>
            <pc:sldMk cId="496820440" sldId="257"/>
            <ac:picMk id="1028" creationId="{A606C6CA-54DC-43AF-A8C6-A3D9BED386BD}"/>
          </ac:picMkLst>
        </pc:picChg>
      </pc:sldChg>
      <pc:sldChg chg="addSp delSp modSp mod">
        <pc:chgData name="Jolie Kavanagh" userId="6779676e93de5648" providerId="LiveId" clId="{C1614E9B-E315-46A6-A64C-38B798345D74}" dt="2020-12-13T18:04:39.376" v="350" actId="1440"/>
        <pc:sldMkLst>
          <pc:docMk/>
          <pc:sldMk cId="2964041601" sldId="258"/>
        </pc:sldMkLst>
        <pc:spChg chg="mod">
          <ac:chgData name="Jolie Kavanagh" userId="6779676e93de5648" providerId="LiveId" clId="{C1614E9B-E315-46A6-A64C-38B798345D74}" dt="2020-12-13T15:34:31.480" v="154" actId="1076"/>
          <ac:spMkLst>
            <pc:docMk/>
            <pc:sldMk cId="2964041601" sldId="258"/>
            <ac:spMk id="2" creationId="{D64BDCB6-F09C-4A9F-8BBF-80C087ED8C81}"/>
          </ac:spMkLst>
        </pc:spChg>
        <pc:spChg chg="mod">
          <ac:chgData name="Jolie Kavanagh" userId="6779676e93de5648" providerId="LiveId" clId="{C1614E9B-E315-46A6-A64C-38B798345D74}" dt="2020-12-13T18:04:25.916" v="345" actId="14100"/>
          <ac:spMkLst>
            <pc:docMk/>
            <pc:sldMk cId="2964041601" sldId="258"/>
            <ac:spMk id="3" creationId="{F2E1B0BA-3FB4-4556-9E6A-408ACBA86360}"/>
          </ac:spMkLst>
        </pc:spChg>
        <pc:spChg chg="add mod">
          <ac:chgData name="Jolie Kavanagh" userId="6779676e93de5648" providerId="LiveId" clId="{C1614E9B-E315-46A6-A64C-38B798345D74}" dt="2020-12-13T15:42:35.454" v="168" actId="14100"/>
          <ac:spMkLst>
            <pc:docMk/>
            <pc:sldMk cId="2964041601" sldId="258"/>
            <ac:spMk id="4" creationId="{DC59B4B2-77D7-4269-B918-46476E11042F}"/>
          </ac:spMkLst>
        </pc:spChg>
        <pc:spChg chg="add">
          <ac:chgData name="Jolie Kavanagh" userId="6779676e93de5648" providerId="LiveId" clId="{C1614E9B-E315-46A6-A64C-38B798345D74}" dt="2020-12-13T15:42:45.058" v="171"/>
          <ac:spMkLst>
            <pc:docMk/>
            <pc:sldMk cId="2964041601" sldId="258"/>
            <ac:spMk id="5" creationId="{87AB681E-65BE-4FB5-8C56-8F3B94BA9B6B}"/>
          </ac:spMkLst>
        </pc:spChg>
        <pc:spChg chg="add mod">
          <ac:chgData name="Jolie Kavanagh" userId="6779676e93de5648" providerId="LiveId" clId="{C1614E9B-E315-46A6-A64C-38B798345D74}" dt="2020-12-13T15:43:23.704" v="172"/>
          <ac:spMkLst>
            <pc:docMk/>
            <pc:sldMk cId="2964041601" sldId="258"/>
            <ac:spMk id="6" creationId="{4F624C98-9E10-4C7E-9CC1-5860B8AB4131}"/>
          </ac:spMkLst>
        </pc:spChg>
        <pc:spChg chg="add mod ord">
          <ac:chgData name="Jolie Kavanagh" userId="6779676e93de5648" providerId="LiveId" clId="{C1614E9B-E315-46A6-A64C-38B798345D74}" dt="2020-12-13T18:01:48.594" v="299" actId="167"/>
          <ac:spMkLst>
            <pc:docMk/>
            <pc:sldMk cId="2964041601" sldId="258"/>
            <ac:spMk id="14" creationId="{8F2FE485-4347-4B2A-9019-2B680E28880B}"/>
          </ac:spMkLst>
        </pc:spChg>
        <pc:spChg chg="add mod ord">
          <ac:chgData name="Jolie Kavanagh" userId="6779676e93de5648" providerId="LiveId" clId="{C1614E9B-E315-46A6-A64C-38B798345D74}" dt="2020-12-13T18:01:44.918" v="298" actId="167"/>
          <ac:spMkLst>
            <pc:docMk/>
            <pc:sldMk cId="2964041601" sldId="258"/>
            <ac:spMk id="15" creationId="{A133736B-EBBF-4DBC-ADB7-E2BE3A00D043}"/>
          </ac:spMkLst>
        </pc:spChg>
        <pc:picChg chg="add del mod">
          <ac:chgData name="Jolie Kavanagh" userId="6779676e93de5648" providerId="LiveId" clId="{C1614E9B-E315-46A6-A64C-38B798345D74}" dt="2020-12-13T15:49:22.803" v="216" actId="478"/>
          <ac:picMkLst>
            <pc:docMk/>
            <pc:sldMk cId="2964041601" sldId="258"/>
            <ac:picMk id="8" creationId="{897F083F-2CF1-4708-A850-C67A704264C8}"/>
          </ac:picMkLst>
        </pc:picChg>
        <pc:picChg chg="add del mod">
          <ac:chgData name="Jolie Kavanagh" userId="6779676e93de5648" providerId="LiveId" clId="{C1614E9B-E315-46A6-A64C-38B798345D74}" dt="2020-12-13T15:46:18.905" v="206" actId="478"/>
          <ac:picMkLst>
            <pc:docMk/>
            <pc:sldMk cId="2964041601" sldId="258"/>
            <ac:picMk id="10" creationId="{51B7C0A6-44AC-4506-8182-A408205F25B8}"/>
          </ac:picMkLst>
        </pc:picChg>
        <pc:picChg chg="add del mod">
          <ac:chgData name="Jolie Kavanagh" userId="6779676e93de5648" providerId="LiveId" clId="{C1614E9B-E315-46A6-A64C-38B798345D74}" dt="2020-12-13T15:43:57.668" v="178" actId="21"/>
          <ac:picMkLst>
            <pc:docMk/>
            <pc:sldMk cId="2964041601" sldId="258"/>
            <ac:picMk id="2050" creationId="{173B1BEA-A71C-4A38-A325-60AEF62D866C}"/>
          </ac:picMkLst>
        </pc:picChg>
        <pc:picChg chg="add mod">
          <ac:chgData name="Jolie Kavanagh" userId="6779676e93de5648" providerId="LiveId" clId="{C1614E9B-E315-46A6-A64C-38B798345D74}" dt="2020-12-13T18:04:37.689" v="349" actId="1440"/>
          <ac:picMkLst>
            <pc:docMk/>
            <pc:sldMk cId="2964041601" sldId="258"/>
            <ac:picMk id="2058" creationId="{FAC3071F-7FE6-44A6-BF39-D77176B5B44A}"/>
          </ac:picMkLst>
        </pc:picChg>
        <pc:picChg chg="add del mod">
          <ac:chgData name="Jolie Kavanagh" userId="6779676e93de5648" providerId="LiveId" clId="{C1614E9B-E315-46A6-A64C-38B798345D74}" dt="2020-12-13T18:03:44.806" v="331" actId="478"/>
          <ac:picMkLst>
            <pc:docMk/>
            <pc:sldMk cId="2964041601" sldId="258"/>
            <ac:picMk id="2060" creationId="{92058074-904D-48BB-96B9-85E2F8B87BDD}"/>
          </ac:picMkLst>
        </pc:picChg>
        <pc:picChg chg="add mod">
          <ac:chgData name="Jolie Kavanagh" userId="6779676e93de5648" providerId="LiveId" clId="{C1614E9B-E315-46A6-A64C-38B798345D74}" dt="2020-12-13T18:04:39.376" v="350" actId="1440"/>
          <ac:picMkLst>
            <pc:docMk/>
            <pc:sldMk cId="2964041601" sldId="258"/>
            <ac:picMk id="2062" creationId="{F6E5C2D3-6310-4CED-A55C-DA868DDDAE85}"/>
          </ac:picMkLst>
        </pc:picChg>
      </pc:sldChg>
      <pc:sldChg chg="addSp modSp mod">
        <pc:chgData name="Jolie Kavanagh" userId="6779676e93de5648" providerId="LiveId" clId="{C1614E9B-E315-46A6-A64C-38B798345D74}" dt="2020-12-13T18:20:11.391" v="394" actId="1440"/>
        <pc:sldMkLst>
          <pc:docMk/>
          <pc:sldMk cId="893813333" sldId="259"/>
        </pc:sldMkLst>
        <pc:spChg chg="mod">
          <ac:chgData name="Jolie Kavanagh" userId="6779676e93de5648" providerId="LiveId" clId="{C1614E9B-E315-46A6-A64C-38B798345D74}" dt="2020-12-13T15:34:43.797" v="156" actId="1076"/>
          <ac:spMkLst>
            <pc:docMk/>
            <pc:sldMk cId="893813333" sldId="259"/>
            <ac:spMk id="2" creationId="{46342885-CAD6-4FBB-A17F-6D195B27C4DC}"/>
          </ac:spMkLst>
        </pc:spChg>
        <pc:spChg chg="mod">
          <ac:chgData name="Jolie Kavanagh" userId="6779676e93de5648" providerId="LiveId" clId="{C1614E9B-E315-46A6-A64C-38B798345D74}" dt="2020-12-13T18:18:43.462" v="366" actId="14100"/>
          <ac:spMkLst>
            <pc:docMk/>
            <pc:sldMk cId="893813333" sldId="259"/>
            <ac:spMk id="3" creationId="{ED0FE6B9-D854-4707-B772-D32B904562A2}"/>
          </ac:spMkLst>
        </pc:spChg>
        <pc:spChg chg="add mod ord">
          <ac:chgData name="Jolie Kavanagh" userId="6779676e93de5648" providerId="LiveId" clId="{C1614E9B-E315-46A6-A64C-38B798345D74}" dt="2020-12-13T18:02:00.791" v="302" actId="167"/>
          <ac:spMkLst>
            <pc:docMk/>
            <pc:sldMk cId="893813333" sldId="259"/>
            <ac:spMk id="4" creationId="{1B137DD0-7FD9-4E66-9174-B533AD401959}"/>
          </ac:spMkLst>
        </pc:spChg>
        <pc:spChg chg="add mod ord">
          <ac:chgData name="Jolie Kavanagh" userId="6779676e93de5648" providerId="LiveId" clId="{C1614E9B-E315-46A6-A64C-38B798345D74}" dt="2020-12-13T18:01:55.409" v="301" actId="167"/>
          <ac:spMkLst>
            <pc:docMk/>
            <pc:sldMk cId="893813333" sldId="259"/>
            <ac:spMk id="5" creationId="{99428BED-F668-40E2-BAE8-6F4E42CD4E9D}"/>
          </ac:spMkLst>
        </pc:spChg>
        <pc:picChg chg="add mod">
          <ac:chgData name="Jolie Kavanagh" userId="6779676e93de5648" providerId="LiveId" clId="{C1614E9B-E315-46A6-A64C-38B798345D74}" dt="2020-12-13T18:20:05.306" v="391" actId="1440"/>
          <ac:picMkLst>
            <pc:docMk/>
            <pc:sldMk cId="893813333" sldId="259"/>
            <ac:picMk id="5122" creationId="{890C7F14-10B8-43E4-B2C1-3A8DAF8A3585}"/>
          </ac:picMkLst>
        </pc:picChg>
        <pc:picChg chg="add mod">
          <ac:chgData name="Jolie Kavanagh" userId="6779676e93de5648" providerId="LiveId" clId="{C1614E9B-E315-46A6-A64C-38B798345D74}" dt="2020-12-13T18:20:11.391" v="394" actId="1440"/>
          <ac:picMkLst>
            <pc:docMk/>
            <pc:sldMk cId="893813333" sldId="259"/>
            <ac:picMk id="5124" creationId="{87025AED-61F7-4BB8-B09F-931BC132713C}"/>
          </ac:picMkLst>
        </pc:picChg>
        <pc:picChg chg="add mod">
          <ac:chgData name="Jolie Kavanagh" userId="6779676e93de5648" providerId="LiveId" clId="{C1614E9B-E315-46A6-A64C-38B798345D74}" dt="2020-12-13T18:20:09.351" v="393" actId="1440"/>
          <ac:picMkLst>
            <pc:docMk/>
            <pc:sldMk cId="893813333" sldId="259"/>
            <ac:picMk id="5126" creationId="{DE717C05-0A38-4F65-B6A8-13D6926644F1}"/>
          </ac:picMkLst>
        </pc:picChg>
      </pc:sldChg>
      <pc:sldChg chg="addSp delSp modSp mod">
        <pc:chgData name="Jolie Kavanagh" userId="6779676e93de5648" providerId="LiveId" clId="{C1614E9B-E315-46A6-A64C-38B798345D74}" dt="2020-12-13T18:39:32.738" v="486" actId="1440"/>
        <pc:sldMkLst>
          <pc:docMk/>
          <pc:sldMk cId="2901564575" sldId="260"/>
        </pc:sldMkLst>
        <pc:spChg chg="mod">
          <ac:chgData name="Jolie Kavanagh" userId="6779676e93de5648" providerId="LiveId" clId="{C1614E9B-E315-46A6-A64C-38B798345D74}" dt="2020-12-13T15:34:51.949" v="157" actId="1076"/>
          <ac:spMkLst>
            <pc:docMk/>
            <pc:sldMk cId="2901564575" sldId="260"/>
            <ac:spMk id="2" creationId="{5E9E89FF-C18D-4D30-87DD-AC952EE7998E}"/>
          </ac:spMkLst>
        </pc:spChg>
        <pc:spChg chg="add mod ord">
          <ac:chgData name="Jolie Kavanagh" userId="6779676e93de5648" providerId="LiveId" clId="{C1614E9B-E315-46A6-A64C-38B798345D74}" dt="2020-12-13T18:02:10.095" v="305" actId="167"/>
          <ac:spMkLst>
            <pc:docMk/>
            <pc:sldMk cId="2901564575" sldId="260"/>
            <ac:spMk id="4" creationId="{A915BF7D-AB2A-4F04-849B-11C960D19016}"/>
          </ac:spMkLst>
        </pc:spChg>
        <pc:spChg chg="add mod ord">
          <ac:chgData name="Jolie Kavanagh" userId="6779676e93de5648" providerId="LiveId" clId="{C1614E9B-E315-46A6-A64C-38B798345D74}" dt="2020-12-13T18:02:07.077" v="304" actId="167"/>
          <ac:spMkLst>
            <pc:docMk/>
            <pc:sldMk cId="2901564575" sldId="260"/>
            <ac:spMk id="5" creationId="{C7A5214F-3FAF-456F-BFAF-02174C250F76}"/>
          </ac:spMkLst>
        </pc:spChg>
        <pc:spChg chg="add mod">
          <ac:chgData name="Jolie Kavanagh" userId="6779676e93de5648" providerId="LiveId" clId="{C1614E9B-E315-46A6-A64C-38B798345D74}" dt="2020-12-13T18:39:12.938" v="471" actId="207"/>
          <ac:spMkLst>
            <pc:docMk/>
            <pc:sldMk cId="2901564575" sldId="260"/>
            <ac:spMk id="11" creationId="{B973E387-9AED-486A-89C6-460DF8AFE05E}"/>
          </ac:spMkLst>
        </pc:spChg>
        <pc:spChg chg="mod">
          <ac:chgData name="Jolie Kavanagh" userId="6779676e93de5648" providerId="LiveId" clId="{C1614E9B-E315-46A6-A64C-38B798345D74}" dt="2020-12-13T18:38:12.188" v="435" actId="404"/>
          <ac:spMkLst>
            <pc:docMk/>
            <pc:sldMk cId="2901564575" sldId="260"/>
            <ac:spMk id="13" creationId="{15D0B46C-0A95-49CF-905E-4BA7536A2D7C}"/>
          </ac:spMkLst>
        </pc:spChg>
        <pc:spChg chg="add mod">
          <ac:chgData name="Jolie Kavanagh" userId="6779676e93de5648" providerId="LiveId" clId="{C1614E9B-E315-46A6-A64C-38B798345D74}" dt="2020-12-13T18:39:24.862" v="484" actId="20577"/>
          <ac:spMkLst>
            <pc:docMk/>
            <pc:sldMk cId="2901564575" sldId="260"/>
            <ac:spMk id="14" creationId="{D729A297-4DBB-47A3-BE92-EBE3FD7C7BC9}"/>
          </ac:spMkLst>
        </pc:spChg>
        <pc:picChg chg="add del mod">
          <ac:chgData name="Jolie Kavanagh" userId="6779676e93de5648" providerId="LiveId" clId="{C1614E9B-E315-46A6-A64C-38B798345D74}" dt="2020-12-13T18:24:08.564" v="401" actId="478"/>
          <ac:picMkLst>
            <pc:docMk/>
            <pc:sldMk cId="2901564575" sldId="260"/>
            <ac:picMk id="6" creationId="{1CD1E476-2C06-4F67-BE5B-3DEBA92A48AC}"/>
          </ac:picMkLst>
        </pc:picChg>
        <pc:picChg chg="add mod">
          <ac:chgData name="Jolie Kavanagh" userId="6779676e93de5648" providerId="LiveId" clId="{C1614E9B-E315-46A6-A64C-38B798345D74}" dt="2020-12-13T18:39:29.881" v="485" actId="1440"/>
          <ac:picMkLst>
            <pc:docMk/>
            <pc:sldMk cId="2901564575" sldId="260"/>
            <ac:picMk id="8" creationId="{0FF8FAC3-ABE8-4C66-A020-80A4D163474B}"/>
          </ac:picMkLst>
        </pc:picChg>
        <pc:picChg chg="add mod">
          <ac:chgData name="Jolie Kavanagh" userId="6779676e93de5648" providerId="LiveId" clId="{C1614E9B-E315-46A6-A64C-38B798345D74}" dt="2020-12-13T18:39:32.738" v="486" actId="1440"/>
          <ac:picMkLst>
            <pc:docMk/>
            <pc:sldMk cId="2901564575" sldId="260"/>
            <ac:picMk id="10" creationId="{775E385C-BF75-49E4-B6FE-EEAAEC012B32}"/>
          </ac:picMkLst>
        </pc:picChg>
      </pc:sldChg>
      <pc:sldChg chg="addSp modSp mod">
        <pc:chgData name="Jolie Kavanagh" userId="6779676e93de5648" providerId="LiveId" clId="{C1614E9B-E315-46A6-A64C-38B798345D74}" dt="2020-12-13T18:25:58.196" v="419" actId="14100"/>
        <pc:sldMkLst>
          <pc:docMk/>
          <pc:sldMk cId="2608569523" sldId="261"/>
        </pc:sldMkLst>
        <pc:spChg chg="mod">
          <ac:chgData name="Jolie Kavanagh" userId="6779676e93de5648" providerId="LiveId" clId="{C1614E9B-E315-46A6-A64C-38B798345D74}" dt="2020-12-13T15:34:56.789" v="158" actId="1076"/>
          <ac:spMkLst>
            <pc:docMk/>
            <pc:sldMk cId="2608569523" sldId="261"/>
            <ac:spMk id="2" creationId="{EDC23C3A-414E-43DA-A5C7-1F2ABCDDB0C3}"/>
          </ac:spMkLst>
        </pc:spChg>
        <pc:spChg chg="mod">
          <ac:chgData name="Jolie Kavanagh" userId="6779676e93de5648" providerId="LiveId" clId="{C1614E9B-E315-46A6-A64C-38B798345D74}" dt="2020-12-13T18:24:57.262" v="406" actId="20577"/>
          <ac:spMkLst>
            <pc:docMk/>
            <pc:sldMk cId="2608569523" sldId="261"/>
            <ac:spMk id="3" creationId="{7D620282-8CDB-4442-843B-DF82DFBB87D0}"/>
          </ac:spMkLst>
        </pc:spChg>
        <pc:spChg chg="add mod ord">
          <ac:chgData name="Jolie Kavanagh" userId="6779676e93de5648" providerId="LiveId" clId="{C1614E9B-E315-46A6-A64C-38B798345D74}" dt="2020-12-13T18:02:19.534" v="308" actId="167"/>
          <ac:spMkLst>
            <pc:docMk/>
            <pc:sldMk cId="2608569523" sldId="261"/>
            <ac:spMk id="4" creationId="{D34CAC28-AC80-440A-80E2-559F979438BA}"/>
          </ac:spMkLst>
        </pc:spChg>
        <pc:spChg chg="add mod ord">
          <ac:chgData name="Jolie Kavanagh" userId="6779676e93de5648" providerId="LiveId" clId="{C1614E9B-E315-46A6-A64C-38B798345D74}" dt="2020-12-13T18:02:15.428" v="307" actId="167"/>
          <ac:spMkLst>
            <pc:docMk/>
            <pc:sldMk cId="2608569523" sldId="261"/>
            <ac:spMk id="5" creationId="{71FEC197-42ED-49A8-B68E-B08519DE2387}"/>
          </ac:spMkLst>
        </pc:spChg>
        <pc:picChg chg="add mod">
          <ac:chgData name="Jolie Kavanagh" userId="6779676e93de5648" providerId="LiveId" clId="{C1614E9B-E315-46A6-A64C-38B798345D74}" dt="2020-12-13T18:25:01.383" v="407" actId="1440"/>
          <ac:picMkLst>
            <pc:docMk/>
            <pc:sldMk cId="2608569523" sldId="261"/>
            <ac:picMk id="3074" creationId="{1458DBF5-707D-40A8-9106-908E74A34015}"/>
          </ac:picMkLst>
        </pc:picChg>
        <pc:picChg chg="add mod">
          <ac:chgData name="Jolie Kavanagh" userId="6779676e93de5648" providerId="LiveId" clId="{C1614E9B-E315-46A6-A64C-38B798345D74}" dt="2020-12-13T18:25:26.858" v="413" actId="1440"/>
          <ac:picMkLst>
            <pc:docMk/>
            <pc:sldMk cId="2608569523" sldId="261"/>
            <ac:picMk id="3076" creationId="{6FFDE177-EF3F-40F6-B991-FBE3C1C8988D}"/>
          </ac:picMkLst>
        </pc:picChg>
        <pc:cxnChg chg="add mod">
          <ac:chgData name="Jolie Kavanagh" userId="6779676e93de5648" providerId="LiveId" clId="{C1614E9B-E315-46A6-A64C-38B798345D74}" dt="2020-12-13T18:25:58.196" v="419" actId="14100"/>
          <ac:cxnSpMkLst>
            <pc:docMk/>
            <pc:sldMk cId="2608569523" sldId="261"/>
            <ac:cxnSpMk id="7" creationId="{AD5F1D18-A7B9-46E0-BAEA-A0814AC97DCB}"/>
          </ac:cxnSpMkLst>
        </pc:cxnChg>
      </pc:sldChg>
      <pc:sldMasterChg chg="setBg modSldLayout">
        <pc:chgData name="Jolie Kavanagh" userId="6779676e93de5648" providerId="LiveId" clId="{C1614E9B-E315-46A6-A64C-38B798345D74}" dt="2020-12-13T17:58:26.422" v="247"/>
        <pc:sldMasterMkLst>
          <pc:docMk/>
          <pc:sldMasterMk cId="678875856" sldId="2147483660"/>
        </pc:sldMasterMkLst>
        <pc:sldLayoutChg chg="setBg">
          <pc:chgData name="Jolie Kavanagh" userId="6779676e93de5648" providerId="LiveId" clId="{C1614E9B-E315-46A6-A64C-38B798345D74}" dt="2020-12-13T17:58:26.422" v="247"/>
          <pc:sldLayoutMkLst>
            <pc:docMk/>
            <pc:sldMasterMk cId="678875856" sldId="2147483660"/>
            <pc:sldLayoutMk cId="2260565606" sldId="2147483661"/>
          </pc:sldLayoutMkLst>
        </pc:sldLayoutChg>
        <pc:sldLayoutChg chg="setBg">
          <pc:chgData name="Jolie Kavanagh" userId="6779676e93de5648" providerId="LiveId" clId="{C1614E9B-E315-46A6-A64C-38B798345D74}" dt="2020-12-13T17:58:26.422" v="247"/>
          <pc:sldLayoutMkLst>
            <pc:docMk/>
            <pc:sldMasterMk cId="678875856" sldId="2147483660"/>
            <pc:sldLayoutMk cId="3461876835" sldId="2147483662"/>
          </pc:sldLayoutMkLst>
        </pc:sldLayoutChg>
        <pc:sldLayoutChg chg="setBg">
          <pc:chgData name="Jolie Kavanagh" userId="6779676e93de5648" providerId="LiveId" clId="{C1614E9B-E315-46A6-A64C-38B798345D74}" dt="2020-12-13T17:58:26.422" v="247"/>
          <pc:sldLayoutMkLst>
            <pc:docMk/>
            <pc:sldMasterMk cId="678875856" sldId="2147483660"/>
            <pc:sldLayoutMk cId="1887338645" sldId="2147483663"/>
          </pc:sldLayoutMkLst>
        </pc:sldLayoutChg>
        <pc:sldLayoutChg chg="setBg">
          <pc:chgData name="Jolie Kavanagh" userId="6779676e93de5648" providerId="LiveId" clId="{C1614E9B-E315-46A6-A64C-38B798345D74}" dt="2020-12-13T17:58:26.422" v="247"/>
          <pc:sldLayoutMkLst>
            <pc:docMk/>
            <pc:sldMasterMk cId="678875856" sldId="2147483660"/>
            <pc:sldLayoutMk cId="3780750736" sldId="2147483664"/>
          </pc:sldLayoutMkLst>
        </pc:sldLayoutChg>
        <pc:sldLayoutChg chg="setBg">
          <pc:chgData name="Jolie Kavanagh" userId="6779676e93de5648" providerId="LiveId" clId="{C1614E9B-E315-46A6-A64C-38B798345D74}" dt="2020-12-13T17:58:26.422" v="247"/>
          <pc:sldLayoutMkLst>
            <pc:docMk/>
            <pc:sldMasterMk cId="678875856" sldId="2147483660"/>
            <pc:sldLayoutMk cId="2095834870" sldId="2147483665"/>
          </pc:sldLayoutMkLst>
        </pc:sldLayoutChg>
        <pc:sldLayoutChg chg="setBg">
          <pc:chgData name="Jolie Kavanagh" userId="6779676e93de5648" providerId="LiveId" clId="{C1614E9B-E315-46A6-A64C-38B798345D74}" dt="2020-12-13T17:58:26.422" v="247"/>
          <pc:sldLayoutMkLst>
            <pc:docMk/>
            <pc:sldMasterMk cId="678875856" sldId="2147483660"/>
            <pc:sldLayoutMk cId="2192892149" sldId="2147483666"/>
          </pc:sldLayoutMkLst>
        </pc:sldLayoutChg>
        <pc:sldLayoutChg chg="setBg">
          <pc:chgData name="Jolie Kavanagh" userId="6779676e93de5648" providerId="LiveId" clId="{C1614E9B-E315-46A6-A64C-38B798345D74}" dt="2020-12-13T17:58:26.422" v="247"/>
          <pc:sldLayoutMkLst>
            <pc:docMk/>
            <pc:sldMasterMk cId="678875856" sldId="2147483660"/>
            <pc:sldLayoutMk cId="3124359411" sldId="2147483667"/>
          </pc:sldLayoutMkLst>
        </pc:sldLayoutChg>
        <pc:sldLayoutChg chg="setBg">
          <pc:chgData name="Jolie Kavanagh" userId="6779676e93de5648" providerId="LiveId" clId="{C1614E9B-E315-46A6-A64C-38B798345D74}" dt="2020-12-13T17:58:26.422" v="247"/>
          <pc:sldLayoutMkLst>
            <pc:docMk/>
            <pc:sldMasterMk cId="678875856" sldId="2147483660"/>
            <pc:sldLayoutMk cId="2026115140" sldId="2147483668"/>
          </pc:sldLayoutMkLst>
        </pc:sldLayoutChg>
        <pc:sldLayoutChg chg="setBg">
          <pc:chgData name="Jolie Kavanagh" userId="6779676e93de5648" providerId="LiveId" clId="{C1614E9B-E315-46A6-A64C-38B798345D74}" dt="2020-12-13T17:58:26.422" v="247"/>
          <pc:sldLayoutMkLst>
            <pc:docMk/>
            <pc:sldMasterMk cId="678875856" sldId="2147483660"/>
            <pc:sldLayoutMk cId="928222430" sldId="2147483669"/>
          </pc:sldLayoutMkLst>
        </pc:sldLayoutChg>
        <pc:sldLayoutChg chg="setBg">
          <pc:chgData name="Jolie Kavanagh" userId="6779676e93de5648" providerId="LiveId" clId="{C1614E9B-E315-46A6-A64C-38B798345D74}" dt="2020-12-13T17:58:26.422" v="247"/>
          <pc:sldLayoutMkLst>
            <pc:docMk/>
            <pc:sldMasterMk cId="678875856" sldId="2147483660"/>
            <pc:sldLayoutMk cId="1513012346" sldId="2147483670"/>
          </pc:sldLayoutMkLst>
        </pc:sldLayoutChg>
        <pc:sldLayoutChg chg="setBg">
          <pc:chgData name="Jolie Kavanagh" userId="6779676e93de5648" providerId="LiveId" clId="{C1614E9B-E315-46A6-A64C-38B798345D74}" dt="2020-12-13T17:58:26.422" v="247"/>
          <pc:sldLayoutMkLst>
            <pc:docMk/>
            <pc:sldMasterMk cId="678875856" sldId="2147483660"/>
            <pc:sldLayoutMk cId="1392164033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6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1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6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7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3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5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3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9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5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1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2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9D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C7DCB-BDB3-4BD9-A707-5DDF3B275BC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BC4C-54AB-4771-B9EB-64EDA56953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7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63A33C93-BEDD-4045-A568-29AB13D2927D}"/>
              </a:ext>
            </a:extLst>
          </p:cNvPr>
          <p:cNvSpPr/>
          <p:nvPr/>
        </p:nvSpPr>
        <p:spPr>
          <a:xfrm rot="20032066">
            <a:off x="329321" y="3562864"/>
            <a:ext cx="4876246" cy="4082500"/>
          </a:xfrm>
          <a:prstGeom prst="hexagon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ABCB3912-8DB4-411B-91B7-8E4E3CEFD696}"/>
              </a:ext>
            </a:extLst>
          </p:cNvPr>
          <p:cNvSpPr/>
          <p:nvPr/>
        </p:nvSpPr>
        <p:spPr>
          <a:xfrm rot="20871289">
            <a:off x="1830409" y="1845883"/>
            <a:ext cx="1395896" cy="1253223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B691190D-D193-46BF-9253-7C6A703F8FA7}"/>
              </a:ext>
            </a:extLst>
          </p:cNvPr>
          <p:cNvSpPr/>
          <p:nvPr/>
        </p:nvSpPr>
        <p:spPr>
          <a:xfrm rot="366639">
            <a:off x="-318438" y="3146813"/>
            <a:ext cx="3155953" cy="2626237"/>
          </a:xfrm>
          <a:prstGeom prst="hex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6667E-ACB9-4394-89AD-B8AA9D925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069" y="460089"/>
            <a:ext cx="8504903" cy="727018"/>
          </a:xfrm>
        </p:spPr>
        <p:txBody>
          <a:bodyPr>
            <a:normAutofit/>
          </a:bodyPr>
          <a:lstStyle/>
          <a:p>
            <a:r>
              <a:rPr lang="en-US" sz="4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Air Masses</a:t>
            </a:r>
            <a:endParaRPr lang="en-US" sz="4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B881B801-F7F4-496D-BBDC-F2FEA56FB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9" y="3983239"/>
            <a:ext cx="2598259" cy="261131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310CA20-8172-4937-82D6-C3810EE2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3278" y="5534703"/>
            <a:ext cx="4276585" cy="72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95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>
            <a:extLst>
              <a:ext uri="{FF2B5EF4-FFF2-40B4-BE49-F238E27FC236}">
                <a16:creationId xmlns:a16="http://schemas.microsoft.com/office/drawing/2014/main" id="{7B25D849-43EF-4EFC-A1D7-D29E216C05EB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00B2F52-EC5F-4F79-A5F1-D599540A5E6E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02CBD-4140-4BF6-985B-86E37F2E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212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What is an Air Mass?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046F-2750-4DE7-AEF3-E654F9926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5" y="1198482"/>
            <a:ext cx="8816617" cy="2364520"/>
          </a:xfrm>
        </p:spPr>
        <p:txBody>
          <a:bodyPr>
            <a:normAutofit/>
          </a:bodyPr>
          <a:lstStyle/>
          <a:p>
            <a:r>
              <a:rPr lang="en-US" sz="2400" dirty="0"/>
              <a:t>The atmosphere is made up of large air masses, which have relatively uniform temperature and moisture characteristics based on their geographical location.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Air mass | meteorology | Britannica">
            <a:extLst>
              <a:ext uri="{FF2B5EF4-FFF2-40B4-BE49-F238E27FC236}">
                <a16:creationId xmlns:a16="http://schemas.microsoft.com/office/drawing/2014/main" id="{A606C6CA-54DC-43AF-A8C6-A3D9BED38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78294"/>
            <a:ext cx="4514558" cy="254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B29DD3-DAF2-4E4F-B08A-F93CA67F682E}"/>
              </a:ext>
            </a:extLst>
          </p:cNvPr>
          <p:cNvSpPr txBox="1"/>
          <p:nvPr/>
        </p:nvSpPr>
        <p:spPr>
          <a:xfrm>
            <a:off x="4161494" y="5306945"/>
            <a:ext cx="4845378" cy="1200329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Air masses have different names so we can tell where they are located and their specific characteristics!</a:t>
            </a:r>
          </a:p>
        </p:txBody>
      </p:sp>
      <p:pic>
        <p:nvPicPr>
          <p:cNvPr id="7" name="Picture 2" descr="Air Temperature and Air Mass Movement">
            <a:extLst>
              <a:ext uri="{FF2B5EF4-FFF2-40B4-BE49-F238E27FC236}">
                <a16:creationId xmlns:a16="http://schemas.microsoft.com/office/drawing/2014/main" id="{23182E79-3792-41F6-8D71-2875D06FA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" y="2378294"/>
            <a:ext cx="4343162" cy="254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AirMass - Home">
            <a:extLst>
              <a:ext uri="{FF2B5EF4-FFF2-40B4-BE49-F238E27FC236}">
                <a16:creationId xmlns:a16="http://schemas.microsoft.com/office/drawing/2014/main" id="{52CF03A0-F504-406D-BDCE-66F2D7CB8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" y="5094488"/>
            <a:ext cx="3943353" cy="1611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2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8F2FE485-4347-4B2A-9019-2B680E28880B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A133736B-EBBF-4DBC-ADB7-E2BE3A00D043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BDCB6-F09C-4A9F-8BBF-80C087ED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102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Air Mass Descriptions 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1B0BA-3FB4-4556-9E6A-408ACBA86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8" y="1376748"/>
            <a:ext cx="8764825" cy="3826848"/>
          </a:xfrm>
        </p:spPr>
        <p:txBody>
          <a:bodyPr>
            <a:normAutofit/>
          </a:bodyPr>
          <a:lstStyle/>
          <a:p>
            <a:r>
              <a:rPr lang="en-US" dirty="0"/>
              <a:t>Air masses are described based on their general characteristics:</a:t>
            </a:r>
          </a:p>
          <a:p>
            <a:pPr lvl="1"/>
            <a:r>
              <a:rPr lang="en-US" dirty="0"/>
              <a:t>Continental (dry) vs. Maritime (moist)</a:t>
            </a:r>
          </a:p>
          <a:p>
            <a:pPr lvl="1"/>
            <a:r>
              <a:rPr lang="en-US" dirty="0"/>
              <a:t>Polar (cold) vs. Tropical (warm)</a:t>
            </a:r>
          </a:p>
          <a:p>
            <a:endParaRPr lang="en-US" sz="3200" dirty="0"/>
          </a:p>
        </p:txBody>
      </p:sp>
      <p:sp>
        <p:nvSpPr>
          <p:cNvPr id="4" name="AutoShape 4" descr="FROM THEN, TO NOW....">
            <a:extLst>
              <a:ext uri="{FF2B5EF4-FFF2-40B4-BE49-F238E27FC236}">
                <a16:creationId xmlns:a16="http://schemas.microsoft.com/office/drawing/2014/main" id="{DC59B4B2-77D7-4269-B918-46476E1104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325562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FROM THEN, TO NOW....">
            <a:extLst>
              <a:ext uri="{FF2B5EF4-FFF2-40B4-BE49-F238E27FC236}">
                <a16:creationId xmlns:a16="http://schemas.microsoft.com/office/drawing/2014/main" id="{87AB681E-65BE-4FB5-8C56-8F3B94BA9B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4F624C98-9E10-4C7E-9CC1-5860B8AB41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8" name="Picture 10" descr="Weather and Climate in Cleveland, Ohio: Air Masses &amp; Fronts">
            <a:extLst>
              <a:ext uri="{FF2B5EF4-FFF2-40B4-BE49-F238E27FC236}">
                <a16:creationId xmlns:a16="http://schemas.microsoft.com/office/drawing/2014/main" id="{FAC3071F-7FE6-44A6-BF39-D77176B5B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60" y="3142612"/>
            <a:ext cx="5000332" cy="361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ASA satellite captures infrared view of frigid air mass as it bears down  on the US | Daily Mail Online">
            <a:extLst>
              <a:ext uri="{FF2B5EF4-FFF2-40B4-BE49-F238E27FC236}">
                <a16:creationId xmlns:a16="http://schemas.microsoft.com/office/drawing/2014/main" id="{F6E5C2D3-6310-4CED-A55C-DA868DDDA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9" y="3569688"/>
            <a:ext cx="3712198" cy="2781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4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1B137DD0-7FD9-4E66-9174-B533AD401959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99428BED-F668-40E2-BAE8-6F4E42CD4E9D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42885-CAD6-4FBB-A17F-6D195B27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128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Seasons and Climate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FE6B9-D854-4707-B772-D32B90456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3" y="1173873"/>
            <a:ext cx="8634953" cy="1020260"/>
          </a:xfrm>
        </p:spPr>
        <p:txBody>
          <a:bodyPr>
            <a:normAutofit/>
          </a:bodyPr>
          <a:lstStyle/>
          <a:p>
            <a:r>
              <a:rPr lang="en-US" sz="2400" dirty="0"/>
              <a:t>The type and location of air masses changes by season, which helps define the climate of a location.</a:t>
            </a:r>
          </a:p>
        </p:txBody>
      </p:sp>
      <p:pic>
        <p:nvPicPr>
          <p:cNvPr id="5122" name="Picture 2" descr="Rich Hoffman's PHY 116 Chapter 8 Air Masses">
            <a:extLst>
              <a:ext uri="{FF2B5EF4-FFF2-40B4-BE49-F238E27FC236}">
                <a16:creationId xmlns:a16="http://schemas.microsoft.com/office/drawing/2014/main" id="{890C7F14-10B8-43E4-B2C1-3A8DAF8A3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8" y="2009517"/>
            <a:ext cx="8174354" cy="2237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SA state map of average summer temperatures">
            <a:extLst>
              <a:ext uri="{FF2B5EF4-FFF2-40B4-BE49-F238E27FC236}">
                <a16:creationId xmlns:a16="http://schemas.microsoft.com/office/drawing/2014/main" id="{87025AED-61F7-4BB8-B09F-931BC1327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18" y="4371742"/>
            <a:ext cx="3662315" cy="2388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SA state map of average winter temperatures">
            <a:extLst>
              <a:ext uri="{FF2B5EF4-FFF2-40B4-BE49-F238E27FC236}">
                <a16:creationId xmlns:a16="http://schemas.microsoft.com/office/drawing/2014/main" id="{DE717C05-0A38-4F65-B6A8-13D692664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7" y="4371742"/>
            <a:ext cx="3662315" cy="2388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1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A915BF7D-AB2A-4F04-849B-11C960D19016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7A5214F-3FAF-456F-BFAF-02174C250F76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E89FF-C18D-4D30-87DD-AC952EE79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0301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Air Masses and Weather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5D0B46C-0A95-49CF-905E-4BA7536A2D7C}"/>
              </a:ext>
            </a:extLst>
          </p:cNvPr>
          <p:cNvSpPr txBox="1">
            <a:spLocks/>
          </p:cNvSpPr>
          <p:nvPr/>
        </p:nvSpPr>
        <p:spPr>
          <a:xfrm>
            <a:off x="310612" y="1253331"/>
            <a:ext cx="84965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Although air masses form over specific locations, the air can and does move due to large-scale atmospheric wind patterns. At the same time, air masses modify the pressure gradients and the associated winds.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0FF8FAC3-ABE8-4C66-A020-80A4D1634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39" y="2840797"/>
            <a:ext cx="4465708" cy="326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5E385C-BF75-49E4-B6FE-EEAAEC012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3" y="2840797"/>
            <a:ext cx="4301427" cy="326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73E387-9AED-486A-89C6-460DF8AFE05E}"/>
              </a:ext>
            </a:extLst>
          </p:cNvPr>
          <p:cNvSpPr txBox="1"/>
          <p:nvPr/>
        </p:nvSpPr>
        <p:spPr>
          <a:xfrm>
            <a:off x="1131216" y="6325386"/>
            <a:ext cx="2290714" cy="3693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Wind Direction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29A297-4DBB-47A3-BE92-EBE3FD7C7BC9}"/>
              </a:ext>
            </a:extLst>
          </p:cNvPr>
          <p:cNvSpPr txBox="1"/>
          <p:nvPr/>
        </p:nvSpPr>
        <p:spPr>
          <a:xfrm>
            <a:off x="5699536" y="6325386"/>
            <a:ext cx="2290714" cy="36933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290156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D34CAC28-AC80-440A-80E2-559F979438BA}"/>
              </a:ext>
            </a:extLst>
          </p:cNvPr>
          <p:cNvSpPr/>
          <p:nvPr/>
        </p:nvSpPr>
        <p:spPr>
          <a:xfrm rot="20871289">
            <a:off x="-433504" y="4155158"/>
            <a:ext cx="2340779" cy="2076313"/>
          </a:xfrm>
          <a:prstGeom prst="hexagon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71FEC197-42ED-49A8-B68E-B08519DE2387}"/>
              </a:ext>
            </a:extLst>
          </p:cNvPr>
          <p:cNvSpPr/>
          <p:nvPr/>
        </p:nvSpPr>
        <p:spPr>
          <a:xfrm rot="366639">
            <a:off x="777227" y="4030084"/>
            <a:ext cx="3646196" cy="2986139"/>
          </a:xfrm>
          <a:prstGeom prst="hexagon">
            <a:avLst/>
          </a:prstGeom>
          <a:solidFill>
            <a:srgbClr val="D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23C3A-414E-43DA-A5C7-1F2ABCDD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595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Fronts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20282-8CDB-4442-843B-DF82DFBB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89" y="1344891"/>
            <a:ext cx="9024311" cy="4351338"/>
          </a:xfrm>
        </p:spPr>
        <p:txBody>
          <a:bodyPr/>
          <a:lstStyle/>
          <a:p>
            <a:r>
              <a:rPr lang="en-US" dirty="0"/>
              <a:t>Fronts occur along the boundaries of air masses and are named based on the temperature of the air mass that is moving.</a:t>
            </a:r>
          </a:p>
          <a:p>
            <a:pPr lvl="1"/>
            <a:r>
              <a:rPr lang="en-US" dirty="0"/>
              <a:t>Warm front or cold front.</a:t>
            </a:r>
          </a:p>
          <a:p>
            <a:pPr marL="0" indent="0">
              <a:buNone/>
            </a:pPr>
            <a:endParaRPr lang="en-US" i="1" dirty="0"/>
          </a:p>
          <a:p>
            <a:endParaRPr lang="en-US" dirty="0"/>
          </a:p>
        </p:txBody>
      </p:sp>
      <p:pic>
        <p:nvPicPr>
          <p:cNvPr id="3074" name="Picture 2" descr="Mid-latitude cyclone">
            <a:extLst>
              <a:ext uri="{FF2B5EF4-FFF2-40B4-BE49-F238E27FC236}">
                <a16:creationId xmlns:a16="http://schemas.microsoft.com/office/drawing/2014/main" id="{1458DBF5-707D-40A8-9106-908E74A3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95" y="2268503"/>
            <a:ext cx="4432365" cy="4352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do mid latitude cyclones form? What are some examples? - Quora">
            <a:extLst>
              <a:ext uri="{FF2B5EF4-FFF2-40B4-BE49-F238E27FC236}">
                <a16:creationId xmlns:a16="http://schemas.microsoft.com/office/drawing/2014/main" id="{6FFDE177-EF3F-40F6-B991-FBE3C1C89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0" y="3261568"/>
            <a:ext cx="3625410" cy="252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AD5F1D18-A7B9-46E0-BAEA-A0814AC97DCB}"/>
              </a:ext>
            </a:extLst>
          </p:cNvPr>
          <p:cNvCxnSpPr>
            <a:cxnSpLocks/>
          </p:cNvCxnSpPr>
          <p:nvPr/>
        </p:nvCxnSpPr>
        <p:spPr>
          <a:xfrm flipV="1">
            <a:off x="3431357" y="3110845"/>
            <a:ext cx="2922309" cy="1545996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69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FFFF00"/>
      </a:accent1>
      <a:accent2>
        <a:srgbClr val="FFC000"/>
      </a:accent2>
      <a:accent3>
        <a:srgbClr val="F38D05"/>
      </a:accent3>
      <a:accent4>
        <a:srgbClr val="FF5050"/>
      </a:accent4>
      <a:accent5>
        <a:srgbClr val="FFCC3B"/>
      </a:accent5>
      <a:accent6>
        <a:srgbClr val="F20000"/>
      </a:accent6>
      <a:hlink>
        <a:srgbClr val="B12E0F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DCF434B76F049A2CEA75E6A4FC781" ma:contentTypeVersion="4" ma:contentTypeDescription="Create a new document." ma:contentTypeScope="" ma:versionID="b68533a0c7837fac31e926291f5e54ce">
  <xsd:schema xmlns:xsd="http://www.w3.org/2001/XMLSchema" xmlns:xs="http://www.w3.org/2001/XMLSchema" xmlns:p="http://schemas.microsoft.com/office/2006/metadata/properties" xmlns:ns2="7678f3af-366b-4b7e-a00f-a701c5cd67ce" targetNamespace="http://schemas.microsoft.com/office/2006/metadata/properties" ma:root="true" ma:fieldsID="cd354c2ea28e86207406ae7730d28c82" ns2:_="">
    <xsd:import namespace="7678f3af-366b-4b7e-a00f-a701c5cd67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8f3af-366b-4b7e-a00f-a701c5cd6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F4B0D4-B5F5-4733-8317-4D5796F902A7}"/>
</file>

<file path=customXml/itemProps2.xml><?xml version="1.0" encoding="utf-8"?>
<ds:datastoreItem xmlns:ds="http://schemas.openxmlformats.org/officeDocument/2006/customXml" ds:itemID="{9E1B6D79-4695-4F5F-B39B-90B1AB6073C8}"/>
</file>

<file path=customXml/itemProps3.xml><?xml version="1.0" encoding="utf-8"?>
<ds:datastoreItem xmlns:ds="http://schemas.openxmlformats.org/officeDocument/2006/customXml" ds:itemID="{A8F32C04-C122-4DC7-9401-DD2F2ABB7D5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9088</TotalTime>
  <Words>180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Berlin Sans FB Demi</vt:lpstr>
      <vt:lpstr>Calibri</vt:lpstr>
      <vt:lpstr>Calibri Light</vt:lpstr>
      <vt:lpstr>Office Theme</vt:lpstr>
      <vt:lpstr>Air Masses</vt:lpstr>
      <vt:lpstr>What is an Air Mass?</vt:lpstr>
      <vt:lpstr>Air Mass Descriptions </vt:lpstr>
      <vt:lpstr>Seasons and Climate</vt:lpstr>
      <vt:lpstr>Air Masses and Weather</vt:lpstr>
      <vt:lpstr>Fronts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Pressure and Wind Patterns</dc:title>
  <dc:creator>Jolie Kavanagh</dc:creator>
  <cp:lastModifiedBy>Dyer, Jamie</cp:lastModifiedBy>
  <cp:revision>18</cp:revision>
  <dcterms:created xsi:type="dcterms:W3CDTF">2020-05-27T13:17:40Z</dcterms:created>
  <dcterms:modified xsi:type="dcterms:W3CDTF">2020-12-15T14:40:13Z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0x0101003B0DCF434B76F049A2CEA75E6A4FC781</vt:lpwstr>
  </property>
  <property fmtid="{D5CDD505-2E9C-101B-9397-08002B2CF9AE}" pid="3" name="Order">
    <vt:r8>40800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